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"/>
          </a:xfrm>
        </p:spPr>
        <p:txBody>
          <a:bodyPr/>
          <a:lstStyle/>
          <a:p>
            <a:pPr>
              <a:defRPr sz="2400"/>
            </a:pPr>
            <a:r>
              <a:t>Joint Training Exercise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8600" y="914400"/>
            <a:ext cx="4343400" cy="5486400"/>
          </a:xfrm>
          <a:prstGeom prst="rect">
            <a:avLst/>
          </a:prstGeom>
          <a:noFill/>
          <a:ln w="12700">
            <a:solidFill>
              <a:srgbClr val="000000"/>
            </a:solidFill>
          </a:ln>
          <a:effectLst/>
        </p:spPr>
        <p:txBody>
          <a:bodyPr wrap="square">
            <a:spAutoFit/>
          </a:bodyPr>
          <a:lstStyle/>
          <a:p/>
          <a:p>
            <a:pPr algn="l">
              <a:defRPr sz="1100" b="1"/>
            </a:pPr>
            <a:r>
              <a:t>Date/Time: 2024-06-15</a:t>
            </a:r>
          </a:p>
          <a:p>
            <a:pPr algn="l">
              <a:defRPr sz="1100" b="1"/>
            </a:pPr>
            <a:r>
              <a:t>Location: Camp Humphreys</a:t>
            </a:r>
          </a:p>
          <a:p>
            <a:pPr algn="l">
              <a:defRPr sz="1100" b="1"/>
            </a:pPr>
            <a:r>
              <a:t>Line of Effort: LOE 1: Readiness</a:t>
            </a:r>
          </a:p>
          <a:p>
            <a:pPr algn="l">
              <a:defRPr sz="1100" b="1"/>
            </a:pPr>
            <a:r>
              <a:t>Subordinate Objective: Enhance operational readiness</a:t>
            </a:r>
          </a:p>
          <a:p>
            <a:pPr algn="l">
              <a:defRPr sz="1100" b="1"/>
            </a:pPr>
            <a:r>
              <a:t>Purpose: To improve interoperability between U.S. and ROK forces</a:t>
            </a:r>
          </a:p>
          <a:p>
            <a:pPr algn="l">
              <a:defRPr sz="1100" b="1"/>
            </a:pPr>
            <a:r>
              <a:t>2ID/RUCD Attendees: Colonel Smith</a:t>
            </a:r>
          </a:p>
          <a:p>
            <a:pPr algn="l">
              <a:defRPr sz="1100" b="1"/>
            </a:pPr>
            <a:r>
              <a:t>Relevant Attendees: General Lee; Major Park; Lieutenant Kim</a:t>
            </a:r>
          </a:p>
          <a:p>
            <a:pPr algn="l">
              <a:defRPr sz="1100" b="1"/>
            </a:pPr>
            <a:r>
              <a:t>Uniform: ACU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914400"/>
            <a:ext cx="4343400" cy="457200"/>
          </a:xfrm>
          <a:prstGeom prst="rect">
            <a:avLst/>
          </a:prstGeom>
          <a:solidFill>
            <a:srgbClr val="000000"/>
          </a:solidFill>
        </p:spPr>
        <p:txBody>
          <a:bodyPr wrap="square">
            <a:spAutoFit/>
          </a:bodyPr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Event Details</a:t>
            </a:r>
          </a:p>
        </p:txBody>
      </p:sp>
      <p:pic>
        <p:nvPicPr>
          <p:cNvPr id="5" name="Picture 4" descr="im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914400"/>
            <a:ext cx="4114800" cy="2743200"/>
          </a:xfrm>
          <a:prstGeom prst="rect">
            <a:avLst/>
          </a:prstGeom>
          <a:effectLst/>
        </p:spPr>
      </p:pic>
      <p:sp>
        <p:nvSpPr>
          <p:cNvPr id="6" name="TextBox 5"/>
          <p:cNvSpPr txBox="1"/>
          <p:nvPr/>
        </p:nvSpPr>
        <p:spPr>
          <a:xfrm>
            <a:off x="4800600" y="3886200"/>
            <a:ext cx="4114800" cy="3657600"/>
          </a:xfrm>
          <a:prstGeom prst="rect">
            <a:avLst/>
          </a:prstGeom>
          <a:noFill/>
          <a:ln w="12700">
            <a:solidFill>
              <a:srgbClr val="000000"/>
            </a:solidFill>
          </a:ln>
          <a:effectLst/>
        </p:spPr>
        <p:txBody>
          <a:bodyPr wrap="square">
            <a:spAutoFit/>
          </a:bodyPr>
          <a:lstStyle/>
          <a:p/>
          <a:p>
            <a:pPr>
              <a:defRPr sz="1100"/>
            </a:pPr>
            <a:r>
              <a:t>Increase readiness</a:t>
            </a:r>
          </a:p>
          <a:p>
            <a:pPr>
              <a:defRPr sz="1100"/>
            </a:pPr>
            <a:r>
              <a:t>Build relationships</a:t>
            </a:r>
          </a:p>
          <a:p>
            <a:br/>
          </a:p>
        </p:txBody>
      </p:sp>
      <p:sp>
        <p:nvSpPr>
          <p:cNvPr id="7" name="TextBox 6"/>
          <p:cNvSpPr txBox="1"/>
          <p:nvPr/>
        </p:nvSpPr>
        <p:spPr>
          <a:xfrm>
            <a:off x="4800600" y="3886200"/>
            <a:ext cx="4114800" cy="457200"/>
          </a:xfrm>
          <a:prstGeom prst="rect">
            <a:avLst/>
          </a:prstGeom>
          <a:solidFill>
            <a:srgbClr val="000000"/>
          </a:solidFill>
        </p:spPr>
        <p:txBody>
          <a:bodyPr wrap="square">
            <a:spAutoFit/>
          </a:bodyPr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Top Line Messages / Desired Effects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800600" y="5486400"/>
            <a:ext cx="4114800" cy="1371600"/>
          </a:xfrm>
          <a:prstGeom prst="rect">
            <a:avLst/>
          </a:prstGeom>
          <a:noFill/>
          <a:ln w="12700">
            <a:solidFill>
              <a:srgbClr val="000000"/>
            </a:solidFill>
          </a:ln>
          <a:effectLst/>
        </p:spPr>
        <p:txBody>
          <a:bodyPr wrap="square">
            <a:spAutoFit/>
          </a:bodyPr>
          <a:lstStyle/>
          <a:p/>
          <a:p>
            <a:pPr>
              <a:defRPr sz="1100" b="1"/>
            </a:pPr>
            <a:r>
              <a:t>Legal Review: Yes</a:t>
            </a:r>
          </a:p>
          <a:p>
            <a:pPr>
              <a:defRPr sz="1100" b="1"/>
            </a:pPr>
            <a:r>
              <a:t>Gift: No</a:t>
            </a:r>
          </a:p>
          <a:p>
            <a:pPr>
              <a:defRPr sz="1100" b="1"/>
            </a:pPr>
            <a:r>
              <a:t>PAO Support: All</a:t>
            </a:r>
          </a:p>
          <a:p>
            <a:pPr>
              <a:defRPr sz="1100" b="1"/>
            </a:pPr>
            <a:r>
              <a:t>Inclement Weather: nan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00600" y="5486400"/>
            <a:ext cx="4114800" cy="457200"/>
          </a:xfrm>
          <a:prstGeom prst="rect">
            <a:avLst/>
          </a:prstGeom>
          <a:solidFill>
            <a:srgbClr val="000000"/>
          </a:solidFill>
        </p:spPr>
        <p:txBody>
          <a:bodyPr wrap="square">
            <a:spAutoFit/>
          </a:bodyPr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t>Requirements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